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7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2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7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9970-29A6-FA45-8A8F-8D335C1FB34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F4B3-535B-7744-B05C-C2D2C68BF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1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395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23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4" y="443427"/>
            <a:ext cx="8041756" cy="590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91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9"/>
            <a:ext cx="8229600" cy="5851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88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75" b="12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098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06" b="80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135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5609"/>
            <a:ext cx="8229600" cy="5744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90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7" y="544206"/>
            <a:ext cx="8566988" cy="532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04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8" y="564361"/>
            <a:ext cx="7739392" cy="5561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85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7" y="705452"/>
            <a:ext cx="7760683" cy="542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83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271"/>
            <a:ext cx="8229600" cy="5966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51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3894"/>
            <a:ext cx="8229600" cy="5804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86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Finglass</dc:creator>
  <cp:lastModifiedBy>Jacob Finglass</cp:lastModifiedBy>
  <cp:revision>9</cp:revision>
  <dcterms:created xsi:type="dcterms:W3CDTF">2015-11-18T17:30:20Z</dcterms:created>
  <dcterms:modified xsi:type="dcterms:W3CDTF">2015-11-18T19:20:15Z</dcterms:modified>
</cp:coreProperties>
</file>